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6" r:id="rId3"/>
  </p:sldIdLst>
  <p:sldSz cx="12192000" cy="6858000"/>
  <p:notesSz cx="6797675" cy="9872663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806" y="-99392"/>
            <a:ext cx="14014532" cy="700528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105771" y="-99392"/>
            <a:ext cx="3080035" cy="70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0"/>
          </a:p>
        </p:txBody>
      </p:sp>
      <p:sp>
        <p:nvSpPr>
          <p:cNvPr id="10" name="Tekstfelt 9"/>
          <p:cNvSpPr txBox="1"/>
          <p:nvPr/>
        </p:nvSpPr>
        <p:spPr>
          <a:xfrm>
            <a:off x="8016213" y="602679"/>
            <a:ext cx="3082291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en-US" sz="4000" dirty="0">
                <a:latin typeface="ChaletComprime-CologneSixty" pitchFamily="2" charset="0"/>
                <a:ea typeface="ＭＳ Ｐゴシック" pitchFamily="-106" charset="-128"/>
                <a:cs typeface="Helvetica" pitchFamily="-106" charset="0"/>
              </a:rPr>
              <a:t>Environmental</a:t>
            </a:r>
          </a:p>
          <a:p>
            <a:pPr algn="r"/>
            <a:r>
              <a:rPr lang="en-GB" altLang="en-US" sz="4000" dirty="0">
                <a:latin typeface="ChaletComprime-CologneSixty" pitchFamily="2" charset="0"/>
                <a:ea typeface="ＭＳ Ｐゴシック" pitchFamily="-106" charset="-128"/>
                <a:cs typeface="Helvetica" pitchFamily="-106" charset="0"/>
              </a:rPr>
              <a:t>World</a:t>
            </a:r>
          </a:p>
          <a:p>
            <a:pPr algn="r"/>
            <a:endParaRPr lang="en-GB" altLang="en-US" sz="4050" dirty="0">
              <a:latin typeface="ChaletComprime-CologneSixty" pitchFamily="2" charset="0"/>
              <a:ea typeface="ＭＳ Ｐゴシック" pitchFamily="-106" charset="-128"/>
              <a:cs typeface="Helvetica" pitchFamily="-106" charset="0"/>
            </a:endParaRP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297793" y="4869160"/>
            <a:ext cx="2688299" cy="806450"/>
          </a:xfrm>
        </p:spPr>
        <p:txBody>
          <a:bodyPr>
            <a:normAutofit/>
          </a:bodyPr>
          <a:lstStyle>
            <a:lvl1pPr marL="0" indent="0" algn="r">
              <a:buNone/>
              <a:defRPr sz="3200" baseline="0">
                <a:solidFill>
                  <a:srgbClr val="ED8B00"/>
                </a:solidFill>
                <a:latin typeface="ChaletComprime-CologneSixty" pitchFamily="2" charset="0"/>
              </a:defRPr>
            </a:lvl1pPr>
            <a:lvl2pPr marL="266700" indent="0" algn="r">
              <a:buNone/>
              <a:defRPr/>
            </a:lvl2pPr>
            <a:lvl3pPr marL="565150" indent="0" algn="r">
              <a:buNone/>
              <a:defRPr/>
            </a:lvl3pPr>
            <a:lvl4pPr marL="863600" indent="0" algn="r">
              <a:buNone/>
              <a:defRPr/>
            </a:lvl4pPr>
            <a:lvl5pPr marL="1193800" indent="0" algn="r">
              <a:buNone/>
              <a:defRPr/>
            </a:lvl5pPr>
          </a:lstStyle>
          <a:p>
            <a:pPr lvl="0"/>
            <a:r>
              <a:rPr lang="da-DK" dirty="0" err="1">
                <a:latin typeface="ChaletComprime-CologneSixty" pitchFamily="2" charset="0"/>
              </a:rPr>
              <a:t>Click</a:t>
            </a:r>
            <a:r>
              <a:rPr lang="da-DK" dirty="0">
                <a:latin typeface="ChaletComprime-CologneSixty" pitchFamily="2" charset="0"/>
              </a:rPr>
              <a:t> to </a:t>
            </a:r>
            <a:r>
              <a:rPr lang="da-DK" dirty="0" err="1">
                <a:latin typeface="ChaletComprime-CologneSixty" pitchFamily="2" charset="0"/>
              </a:rPr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690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613D-93F7-426D-9D1F-1010AEE0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BA437-F9AB-42BA-B59C-E839E4E9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B351E-E0C9-401B-A610-D130E217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EDF1-0C8B-4621-B73A-A029CFDC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D76D-0B63-4318-9A13-B6E76BA1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894C-0FAD-4F19-A9C2-5701E4A2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9F8D-3170-4928-9B9D-ABFFBE34C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E8D65-0FB2-480F-9862-227D4B78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2C4BD-C69F-4AAA-B54C-89D44EAC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0344F-F150-42C6-B825-928BD5C4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40A24-61E9-4653-B61B-A83AEDBA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0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9BDB-CE48-498E-B6D8-2ED4E621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B9144-D826-4793-B936-B5F19991B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1A38F-F87F-4F4C-9292-BF4F431DC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21116-9BF2-4295-80F0-99F9C6B9B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8A260-503B-4448-9E08-E9C88E828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4847B-BC71-43A0-B50D-E3316ACF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6CAE3-D0A5-4C13-8958-F18F4600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71EAD1-0B2F-4C49-9F41-5C0B9B6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18DA-43C0-471E-AE86-C746AACF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EEA06-591B-4555-8213-32B30447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7544-2FD7-400A-961D-60C6A612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76D7B-877B-44E7-AF34-1EE2DC7B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AFD09-CBCC-4786-AE1C-C0EDC41F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65D54-AF70-4786-8FF7-D7D9AE4E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F4EB6-656A-4854-BB61-8F2ADE5F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5FCD-38D8-4945-BD69-6A05C480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B225-6A2B-4377-AC66-AEC1D309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F79A8-EBC9-4D09-A462-46D08406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4E6B6-1BC3-4203-AC7D-2C90CA7A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E1D9D-6128-449E-AAFE-A3833BB9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0D58-86ED-4827-9EF9-062DE40C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9450-F831-45BC-8894-A0BC655B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139A9-CE3F-477E-BEE0-C1A4E026E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7B5DA-850B-45B2-9EB7-1C696C61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50F77-8E82-4EBF-9CBF-DEC52DA8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9D485-8115-4891-90C4-0A4BCADA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2C400-09E1-4616-A371-547E386A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9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389E-C095-412B-B871-B553629A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82BB3-D2A6-467D-A146-FC159993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11CB0-07C9-460D-81FE-39BCE74E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775AF-E422-4729-A8DE-E6DD3E07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84F5C-B6D0-41C4-9792-0627FDD3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5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7C526-FFCC-48BE-9401-F990C9592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833C9-B932-408E-91A1-04EF999F1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7155E-E38D-4C3F-97C8-33539F85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D996C-FCF0-44C7-88C4-FD538CB3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809EC-BAA2-46E5-BE6B-FDF18A87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531" y="221258"/>
            <a:ext cx="9985440" cy="923330"/>
          </a:xfrm>
        </p:spPr>
        <p:txBody>
          <a:bodyPr/>
          <a:lstStyle>
            <a:lvl1pPr>
              <a:defRPr sz="4000">
                <a:solidFill>
                  <a:srgbClr val="ED8B00"/>
                </a:solidFill>
                <a:latin typeface="ChaletComprime-CologneSixt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871531" y="1341439"/>
            <a:ext cx="9985440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88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1871532" y="2780929"/>
            <a:ext cx="9804497" cy="1872207"/>
          </a:xfrm>
        </p:spPr>
        <p:txBody>
          <a:bodyPr anchor="b" anchorCtr="0"/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71531" y="4839817"/>
            <a:ext cx="9804003" cy="615553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542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532" y="221258"/>
            <a:ext cx="9804497" cy="923330"/>
          </a:xfrm>
        </p:spPr>
        <p:txBody>
          <a:bodyPr/>
          <a:lstStyle>
            <a:lvl1pPr>
              <a:defRPr sz="4000">
                <a:solidFill>
                  <a:srgbClr val="ED8B00"/>
                </a:solidFill>
                <a:latin typeface="ChaletComprime-CologneSixt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736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04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5521" y="221258"/>
            <a:ext cx="9900508" cy="923330"/>
          </a:xfrm>
        </p:spPr>
        <p:txBody>
          <a:bodyPr/>
          <a:lstStyle>
            <a:lvl1pPr>
              <a:defRPr sz="4000">
                <a:solidFill>
                  <a:srgbClr val="ED8B00"/>
                </a:solidFill>
                <a:latin typeface="ChaletComprime-CologneSixty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442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FE6A-C299-4762-BEE4-CBDF316A0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EC92C-FA79-4C92-9BA9-B63CF9934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BFC7A-9B6E-4734-83C7-9BC19E93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1FE1-5489-4B74-A448-F76801B040A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D850E-4E96-4766-B4DF-96B4C443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8977-90C7-4553-9AF8-6B81F54E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55EB-7B5C-49EC-9DA2-1384F106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7E91-3CD7-4EA1-943F-5C3C426EB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36C03-B2C2-4EC8-AC42-1B7BDC9D5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6FC94-D7A5-407F-BC57-221C0878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1FE1-5489-4B74-A448-F76801B040A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E2B37-D6C1-4576-8878-D4D70D7F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DC43D-886E-45A1-B3AE-08D2DF52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55EB-7B5C-49EC-9DA2-1384F106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2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2901-DAA3-4A36-A754-64187BF7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807B8-F0FC-4CBF-B613-B18E85667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E13B3-55F8-4293-94A2-B1312EC6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8FE90-59A4-428C-A06C-11C467E2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0B443-D807-4563-AA50-75B94A15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7380" y="221258"/>
            <a:ext cx="11148649" cy="92333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379" y="1341439"/>
            <a:ext cx="11137571" cy="43195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-151342" y="-112713"/>
            <a:ext cx="11815961" cy="5773961"/>
            <a:chOff x="-113507" y="-112713"/>
            <a:chExt cx="8861971" cy="5773961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-113507" y="134076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-113507" y="3429000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-113507" y="566124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rot="16200000" flipH="1">
              <a:off x="341561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rot="16200000" flipH="1">
              <a:off x="4446025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16200000" flipH="1">
              <a:off x="8694489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rot="16200000" flipH="1">
              <a:off x="4518025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rot="16200000" flipH="1">
              <a:off x="4590025" y="-58738"/>
              <a:ext cx="10795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800" dirty="0"/>
            </a:p>
          </p:txBody>
        </p:sp>
      </p:grpSp>
      <p:pic>
        <p:nvPicPr>
          <p:cNvPr id="4" name="Billed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" y="-112713"/>
            <a:ext cx="12634424" cy="69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66700" indent="-266700" algn="l" defTabSz="457200" rtl="0" eaLnBrk="1" fontAlgn="base" hangingPunct="1">
        <a:spcBef>
          <a:spcPts val="5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546100" indent="-279400" algn="l" defTabSz="457200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850900" indent="-285750" algn="l" defTabSz="457200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168400" indent="-304800" algn="l" defTabSz="457200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435100" indent="-241300" algn="l" defTabSz="457200" rtl="0" eaLnBrk="1" fontAlgn="base" hangingPunct="1">
        <a:spcBef>
          <a:spcPts val="2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49">
          <p15:clr>
            <a:srgbClr val="F26B43"/>
          </p15:clr>
        </p15:guide>
        <p15:guide id="4" pos="5511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3566">
          <p15:clr>
            <a:srgbClr val="F26B43"/>
          </p15:clr>
        </p15:guide>
        <p15:guide id="7" pos="2835">
          <p15:clr>
            <a:srgbClr val="F26B43"/>
          </p15:clr>
        </p15:guide>
        <p15:guide id="8" pos="292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5F8A7-7791-4055-A326-48FE7306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4573-A24F-4518-9D66-56165E63B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29DFD-5E98-40E8-925C-6F6FA4566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BE91-0507-453D-B914-A28341D4702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66408-9BEC-4764-BC96-2FCE358B5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2AF78-605F-4C8A-815D-BFF6E7CF6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37454-DD52-4BC1-B457-41BC7AB88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rsonal@dagoplast.e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2671F-D7DB-4A90-AE27-C4E6171F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8" y="0"/>
            <a:ext cx="12339484" cy="7643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6F562-E839-461B-8F2F-4155A0FB81BD}"/>
              </a:ext>
            </a:extLst>
          </p:cNvPr>
          <p:cNvSpPr txBox="1"/>
          <p:nvPr/>
        </p:nvSpPr>
        <p:spPr>
          <a:xfrm>
            <a:off x="292441" y="3928378"/>
            <a:ext cx="3492785" cy="166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t-EE" sz="1400" u="sng" dirty="0">
                <a:latin typeface="Lucida Bright" panose="02040602050505020304" pitchFamily="18" charset="0"/>
              </a:rPr>
              <a:t>Kelle peamisteks ülesanneteks on</a:t>
            </a:r>
            <a:r>
              <a:rPr lang="et-EE" sz="1400" dirty="0">
                <a:latin typeface="Lucida Bright" panose="02040602050505020304" pitchFamily="18" charset="0"/>
              </a:rPr>
              <a:t>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Materjali ja pakendi vajaduse jälgimine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Toormaterjali ja pakendi sisseost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Igakuised inventuurid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648B8-C97B-491F-ADC8-5D2941BDB613}"/>
              </a:ext>
            </a:extLst>
          </p:cNvPr>
          <p:cNvSpPr txBox="1"/>
          <p:nvPr/>
        </p:nvSpPr>
        <p:spPr>
          <a:xfrm>
            <a:off x="3793987" y="3927480"/>
            <a:ext cx="3573396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t-EE" sz="1400" u="sng" dirty="0">
                <a:latin typeface="Lucida Bright" panose="02040602050505020304" pitchFamily="18" charset="0"/>
              </a:rPr>
              <a:t>Oled sobiv kandidaat kui:</a:t>
            </a:r>
            <a:endParaRPr lang="et-EE" sz="1400" dirty="0">
              <a:latin typeface="Lucida Bright" panose="020406020505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Oled kohusetundlik ja usaldusväärne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Oled süsteemne ja täpne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Oskad eesti ja inglise keelt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Tunned kontoritarkvara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99D62-A12A-4679-A7B5-CA6DA73B949F}"/>
              </a:ext>
            </a:extLst>
          </p:cNvPr>
          <p:cNvSpPr txBox="1"/>
          <p:nvPr/>
        </p:nvSpPr>
        <p:spPr>
          <a:xfrm>
            <a:off x="7414630" y="3927480"/>
            <a:ext cx="4306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t-EE" sz="1400" u="sng" dirty="0">
                <a:latin typeface="Lucida Bright" panose="02040602050505020304" pitchFamily="18" charset="0"/>
              </a:rPr>
              <a:t>Dagöplast pakub:</a:t>
            </a:r>
            <a:endParaRPr lang="et-EE" sz="1400" dirty="0">
              <a:latin typeface="Lucida Bright" panose="020406020505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Kohapealset väljaõpet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Stabiilse sissetulekuga tööd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Ettevõtte poolt toetatud sportimisvõimalusi ning ühisüritusi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1400" dirty="0">
                <a:latin typeface="Lucida Bright" panose="02040602050505020304" pitchFamily="18" charset="0"/>
              </a:rPr>
              <a:t>Tähtajalist töölepingut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26967" y="6238622"/>
            <a:ext cx="5712594" cy="10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CV koos motivatsioonikirjaga palume saata</a:t>
            </a:r>
          </a:p>
          <a:p>
            <a:pPr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e-posti aadressile: </a:t>
            </a:r>
            <a:r>
              <a:rPr lang="et-EE" sz="1400" dirty="0">
                <a:latin typeface="Lucida Bright" panose="02040602050505020304" pitchFamily="18" charset="0"/>
                <a:hlinkClick r:id="rId3"/>
              </a:rPr>
              <a:t>personal@dagoplast.ee</a:t>
            </a:r>
            <a:r>
              <a:rPr lang="et-EE" sz="1400" dirty="0">
                <a:latin typeface="Lucida Bright" panose="02040602050505020304" pitchFamily="18" charset="0"/>
              </a:rPr>
              <a:t>  hiljemalt </a:t>
            </a:r>
            <a:r>
              <a:rPr lang="en-US" sz="1400" b="1" dirty="0">
                <a:latin typeface="Lucida Bright" panose="02040602050505020304" pitchFamily="18" charset="0"/>
              </a:rPr>
              <a:t>19.10.2018</a:t>
            </a:r>
            <a:endParaRPr lang="et-EE" sz="1400" b="1" dirty="0">
              <a:latin typeface="Lucida Bright" panose="02040602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Lisainfo: 57 503 103 Liljan Leo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5" y="1363885"/>
            <a:ext cx="1172527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Dagöplast AS on arenev ettevõte, mis kuulub rahvusvahelisse kontserni BioBag. </a:t>
            </a:r>
            <a:endParaRPr lang="en-US" sz="1400" dirty="0">
              <a:latin typeface="Lucida Bright" panose="020406020505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t-EE" sz="1400" dirty="0">
                <a:latin typeface="Lucida Bright" panose="02040602050505020304" pitchFamily="18" charset="0"/>
              </a:rPr>
              <a:t>Ettevõtte põhirõhk on loodussõbralikel kiletoodetel, kasutades eelkõige biolagunevaid ja ümbertöödeldud materjale.</a:t>
            </a:r>
          </a:p>
          <a:p>
            <a:pPr algn="ctr">
              <a:lnSpc>
                <a:spcPct val="150000"/>
              </a:lnSpc>
            </a:pPr>
            <a:endParaRPr lang="en-US" sz="1600" dirty="0">
              <a:latin typeface="Lucida Bright" panose="020406020505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t-EE" sz="1600" dirty="0">
                <a:latin typeface="Lucida Bright" panose="02040602050505020304" pitchFamily="18" charset="0"/>
              </a:rPr>
              <a:t>Ettevõte pakub tööd </a:t>
            </a:r>
          </a:p>
          <a:p>
            <a:pPr algn="ctr">
              <a:lnSpc>
                <a:spcPct val="150000"/>
              </a:lnSpc>
            </a:pPr>
            <a:r>
              <a:rPr lang="et-EE" b="1" dirty="0">
                <a:latin typeface="Lucida Bright" panose="02040602050505020304" pitchFamily="18" charset="0"/>
              </a:rPr>
              <a:t>OSTUJUHILE</a:t>
            </a:r>
          </a:p>
          <a:p>
            <a:pPr algn="ctr">
              <a:lnSpc>
                <a:spcPct val="150000"/>
              </a:lnSpc>
            </a:pPr>
            <a:r>
              <a:rPr lang="et-EE" sz="1600" dirty="0">
                <a:latin typeface="Lucida Bright" panose="02040602050505020304" pitchFamily="18" charset="0"/>
              </a:rPr>
              <a:t> lapsehoolduspuhkusel oleva töötaja asendamiseks</a:t>
            </a:r>
          </a:p>
          <a:p>
            <a:pPr algn="ctr"/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40649014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nutzerdefiniert 3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43D"/>
      </a:accent1>
      <a:accent2>
        <a:srgbClr val="FEDB00"/>
      </a:accent2>
      <a:accent3>
        <a:srgbClr val="ED8B00"/>
      </a:accent3>
      <a:accent4>
        <a:srgbClr val="385E9D"/>
      </a:accent4>
      <a:accent5>
        <a:srgbClr val="C63527"/>
      </a:accent5>
      <a:accent6>
        <a:srgbClr val="6E2B62"/>
      </a:accent6>
      <a:hlink>
        <a:srgbClr val="99552B"/>
      </a:hlink>
      <a:folHlink>
        <a:srgbClr val="7F7F7F"/>
      </a:folHlink>
    </a:clrScheme>
    <a:fontScheme name="Benutzerdefiniert 15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5FC01650-25BB-43AC-A89C-9841F38F47A4}" vid="{3C1616EB-14DA-4568-9AD6-7356D7763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6080</TotalTime>
  <Words>104</Words>
  <Application>Microsoft Office PowerPoint</Application>
  <PresentationFormat>Laiekraan</PresentationFormat>
  <Paragraphs>23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ChaletComprime-CologneSixty</vt:lpstr>
      <vt:lpstr>Helvetica</vt:lpstr>
      <vt:lpstr>Lucida Bright</vt:lpstr>
      <vt:lpstr>Oswald</vt:lpstr>
      <vt:lpstr>Wingdings</vt:lpstr>
      <vt:lpstr>Theme1</vt:lpstr>
      <vt:lpstr>Office Theme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mariliis</dc:creator>
  <cp:lastModifiedBy>Kristiina Nõulik</cp:lastModifiedBy>
  <cp:revision>18</cp:revision>
  <cp:lastPrinted>2017-08-04T06:43:20Z</cp:lastPrinted>
  <dcterms:created xsi:type="dcterms:W3CDTF">2017-06-29T08:31:17Z</dcterms:created>
  <dcterms:modified xsi:type="dcterms:W3CDTF">2018-10-11T13:12:34Z</dcterms:modified>
</cp:coreProperties>
</file>